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05" r:id="rId1"/>
  </p:sld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A20905-3954-474B-A606-562BCA026DC1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C13AB6D-DEA2-4CBB-AC69-1EF1A6AD1512}">
      <dgm:prSet/>
      <dgm:spPr/>
      <dgm:t>
        <a:bodyPr/>
        <a:lstStyle/>
        <a:p>
          <a:pPr>
            <a:defRPr cap="all"/>
          </a:pPr>
          <a:r>
            <a:rPr lang="en-US" dirty="0"/>
            <a:t>The problem: Where can you find </a:t>
          </a:r>
          <a:r>
            <a:rPr lang="en-US" dirty="0" err="1"/>
            <a:t>starbucks</a:t>
          </a:r>
          <a:r>
            <a:rPr lang="en-US" dirty="0"/>
            <a:t> in NYC?</a:t>
          </a:r>
        </a:p>
      </dgm:t>
    </dgm:pt>
    <dgm:pt modelId="{2C752582-D9FF-4E04-A92F-827DB4BB5C48}" type="parTrans" cxnId="{4B888393-351D-4489-90C9-5A68061AB236}">
      <dgm:prSet/>
      <dgm:spPr/>
      <dgm:t>
        <a:bodyPr/>
        <a:lstStyle/>
        <a:p>
          <a:endParaRPr lang="en-US"/>
        </a:p>
      </dgm:t>
    </dgm:pt>
    <dgm:pt modelId="{9C64CC83-643C-4E12-8F97-BC19DC031190}" type="sibTrans" cxnId="{4B888393-351D-4489-90C9-5A68061AB236}">
      <dgm:prSet phldrT="01" phldr="0"/>
      <dgm:spPr/>
      <dgm:t>
        <a:bodyPr/>
        <a:lstStyle/>
        <a:p>
          <a:r>
            <a:rPr lang="en-US"/>
            <a:t>01</a:t>
          </a:r>
          <a:endParaRPr lang="en-US" dirty="0"/>
        </a:p>
      </dgm:t>
    </dgm:pt>
    <dgm:pt modelId="{53742231-981F-480A-940F-203EC2F7423F}">
      <dgm:prSet/>
      <dgm:spPr/>
      <dgm:t>
        <a:bodyPr/>
        <a:lstStyle/>
        <a:p>
          <a:pPr>
            <a:defRPr cap="all"/>
          </a:pPr>
          <a:r>
            <a:rPr lang="en-US" dirty="0"/>
            <a:t>The data.</a:t>
          </a:r>
        </a:p>
      </dgm:t>
    </dgm:pt>
    <dgm:pt modelId="{2FC75195-FBA1-43DE-85DD-40B4B3A2F1F3}" type="parTrans" cxnId="{F226B1C2-5D99-403A-8240-EAD6BD4D8534}">
      <dgm:prSet/>
      <dgm:spPr/>
      <dgm:t>
        <a:bodyPr/>
        <a:lstStyle/>
        <a:p>
          <a:endParaRPr lang="en-US"/>
        </a:p>
      </dgm:t>
    </dgm:pt>
    <dgm:pt modelId="{EF449C32-A7AE-4099-9E9B-9E2F736A89CE}" type="sibTrans" cxnId="{F226B1C2-5D99-403A-8240-EAD6BD4D8534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9EF41CC5-EF3B-4A6D-8229-3F1333EADFB3}">
      <dgm:prSet/>
      <dgm:spPr/>
      <dgm:t>
        <a:bodyPr/>
        <a:lstStyle/>
        <a:p>
          <a:pPr>
            <a:defRPr cap="all"/>
          </a:pPr>
          <a:r>
            <a:rPr lang="en-US" dirty="0"/>
            <a:t>Results.</a:t>
          </a:r>
        </a:p>
      </dgm:t>
    </dgm:pt>
    <dgm:pt modelId="{DAEF1C7D-B0C5-46FA-BED3-8A54E918D3E0}" type="parTrans" cxnId="{E476EEBC-7C9F-4E07-BD58-1044B9769B64}">
      <dgm:prSet/>
      <dgm:spPr/>
      <dgm:t>
        <a:bodyPr/>
        <a:lstStyle/>
        <a:p>
          <a:endParaRPr lang="en-US"/>
        </a:p>
      </dgm:t>
    </dgm:pt>
    <dgm:pt modelId="{98E6DD7C-B953-4119-9F64-9914E467ECBF}" type="sibTrans" cxnId="{E476EEBC-7C9F-4E07-BD58-1044B9769B64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579698BD-D232-4926-8D7B-29A69B90858B}" type="pres">
      <dgm:prSet presAssocID="{8AA20905-3954-474B-A606-562BCA026DC1}" presName="Name0" presStyleCnt="0">
        <dgm:presLayoutVars>
          <dgm:animLvl val="lvl"/>
          <dgm:resizeHandles val="exact"/>
        </dgm:presLayoutVars>
      </dgm:prSet>
      <dgm:spPr/>
    </dgm:pt>
    <dgm:pt modelId="{3DD5B223-886E-4FC7-BDA1-ECA869A474EC}" type="pres">
      <dgm:prSet presAssocID="{DC13AB6D-DEA2-4CBB-AC69-1EF1A6AD1512}" presName="compositeNode" presStyleCnt="0">
        <dgm:presLayoutVars>
          <dgm:bulletEnabled val="1"/>
        </dgm:presLayoutVars>
      </dgm:prSet>
      <dgm:spPr/>
    </dgm:pt>
    <dgm:pt modelId="{DA3A6BD4-857F-4C66-97FA-B1E1C180A950}" type="pres">
      <dgm:prSet presAssocID="{DC13AB6D-DEA2-4CBB-AC69-1EF1A6AD1512}" presName="bgRect" presStyleLbl="alignNode1" presStyleIdx="0" presStyleCnt="3"/>
      <dgm:spPr/>
    </dgm:pt>
    <dgm:pt modelId="{BBA91679-4684-4A04-8AEB-03038C78A75C}" type="pres">
      <dgm:prSet presAssocID="{9C64CC83-643C-4E12-8F97-BC19DC031190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F398AEE-BC0F-4F30-99FA-92D67A176C2D}" type="pres">
      <dgm:prSet presAssocID="{DC13AB6D-DEA2-4CBB-AC69-1EF1A6AD1512}" presName="nodeRect" presStyleLbl="alignNode1" presStyleIdx="0" presStyleCnt="3">
        <dgm:presLayoutVars>
          <dgm:bulletEnabled val="1"/>
        </dgm:presLayoutVars>
      </dgm:prSet>
      <dgm:spPr/>
    </dgm:pt>
    <dgm:pt modelId="{3C27A223-AC17-40BD-B7C5-0447661C2934}" type="pres">
      <dgm:prSet presAssocID="{9C64CC83-643C-4E12-8F97-BC19DC031190}" presName="sibTrans" presStyleCnt="0"/>
      <dgm:spPr/>
    </dgm:pt>
    <dgm:pt modelId="{0864151C-845B-4A50-9755-7EE613694D81}" type="pres">
      <dgm:prSet presAssocID="{53742231-981F-480A-940F-203EC2F7423F}" presName="compositeNode" presStyleCnt="0">
        <dgm:presLayoutVars>
          <dgm:bulletEnabled val="1"/>
        </dgm:presLayoutVars>
      </dgm:prSet>
      <dgm:spPr/>
    </dgm:pt>
    <dgm:pt modelId="{00AE7F27-0E5D-4AFB-ACD6-B5A19E79EA42}" type="pres">
      <dgm:prSet presAssocID="{53742231-981F-480A-940F-203EC2F7423F}" presName="bgRect" presStyleLbl="alignNode1" presStyleIdx="1" presStyleCnt="3"/>
      <dgm:spPr/>
    </dgm:pt>
    <dgm:pt modelId="{975C752B-C37A-4BA6-A3AE-2202A141404A}" type="pres">
      <dgm:prSet presAssocID="{EF449C32-A7AE-4099-9E9B-9E2F736A89CE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C5BDCA19-B754-421E-A6CC-628F80FC74CB}" type="pres">
      <dgm:prSet presAssocID="{53742231-981F-480A-940F-203EC2F7423F}" presName="nodeRect" presStyleLbl="alignNode1" presStyleIdx="1" presStyleCnt="3">
        <dgm:presLayoutVars>
          <dgm:bulletEnabled val="1"/>
        </dgm:presLayoutVars>
      </dgm:prSet>
      <dgm:spPr/>
    </dgm:pt>
    <dgm:pt modelId="{3E36C1DA-E751-469B-91D5-B7ADF3790DAB}" type="pres">
      <dgm:prSet presAssocID="{EF449C32-A7AE-4099-9E9B-9E2F736A89CE}" presName="sibTrans" presStyleCnt="0"/>
      <dgm:spPr/>
    </dgm:pt>
    <dgm:pt modelId="{19974A3A-09A4-40DE-BB0F-D9AED1ACB06E}" type="pres">
      <dgm:prSet presAssocID="{9EF41CC5-EF3B-4A6D-8229-3F1333EADFB3}" presName="compositeNode" presStyleCnt="0">
        <dgm:presLayoutVars>
          <dgm:bulletEnabled val="1"/>
        </dgm:presLayoutVars>
      </dgm:prSet>
      <dgm:spPr/>
    </dgm:pt>
    <dgm:pt modelId="{CAD62F17-E99D-4FEF-B376-961CA4CB20EB}" type="pres">
      <dgm:prSet presAssocID="{9EF41CC5-EF3B-4A6D-8229-3F1333EADFB3}" presName="bgRect" presStyleLbl="alignNode1" presStyleIdx="2" presStyleCnt="3"/>
      <dgm:spPr/>
    </dgm:pt>
    <dgm:pt modelId="{E20811D6-E5D4-4C9E-AABF-9E0E1902CA2C}" type="pres">
      <dgm:prSet presAssocID="{98E6DD7C-B953-4119-9F64-9914E467ECBF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67D48337-9200-42EF-A956-8FC92E9B78D2}" type="pres">
      <dgm:prSet presAssocID="{9EF41CC5-EF3B-4A6D-8229-3F1333EADFB3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43B61840-F115-4174-96B9-DA0C0E83489E}" type="presOf" srcId="{9EF41CC5-EF3B-4A6D-8229-3F1333EADFB3}" destId="{CAD62F17-E99D-4FEF-B376-961CA4CB20EB}" srcOrd="0" destOrd="0" presId="urn:microsoft.com/office/officeart/2016/7/layout/LinearBlockProcessNumbered"/>
    <dgm:cxn modelId="{0439566F-A180-439C-8FAE-14E400EF2DCF}" type="presOf" srcId="{8AA20905-3954-474B-A606-562BCA026DC1}" destId="{579698BD-D232-4926-8D7B-29A69B90858B}" srcOrd="0" destOrd="0" presId="urn:microsoft.com/office/officeart/2016/7/layout/LinearBlockProcessNumbered"/>
    <dgm:cxn modelId="{29280853-1A86-48A7-BA30-A3847B3BBF6D}" type="presOf" srcId="{98E6DD7C-B953-4119-9F64-9914E467ECBF}" destId="{E20811D6-E5D4-4C9E-AABF-9E0E1902CA2C}" srcOrd="0" destOrd="0" presId="urn:microsoft.com/office/officeart/2016/7/layout/LinearBlockProcessNumbered"/>
    <dgm:cxn modelId="{F6B1598F-1951-460F-BB68-54B32A798437}" type="presOf" srcId="{DC13AB6D-DEA2-4CBB-AC69-1EF1A6AD1512}" destId="{5F398AEE-BC0F-4F30-99FA-92D67A176C2D}" srcOrd="1" destOrd="0" presId="urn:microsoft.com/office/officeart/2016/7/layout/LinearBlockProcessNumbered"/>
    <dgm:cxn modelId="{4B888393-351D-4489-90C9-5A68061AB236}" srcId="{8AA20905-3954-474B-A606-562BCA026DC1}" destId="{DC13AB6D-DEA2-4CBB-AC69-1EF1A6AD1512}" srcOrd="0" destOrd="0" parTransId="{2C752582-D9FF-4E04-A92F-827DB4BB5C48}" sibTransId="{9C64CC83-643C-4E12-8F97-BC19DC031190}"/>
    <dgm:cxn modelId="{BA068B95-2DA2-453B-8162-90B6AB26C20F}" type="presOf" srcId="{DC13AB6D-DEA2-4CBB-AC69-1EF1A6AD1512}" destId="{DA3A6BD4-857F-4C66-97FA-B1E1C180A950}" srcOrd="0" destOrd="0" presId="urn:microsoft.com/office/officeart/2016/7/layout/LinearBlockProcessNumbered"/>
    <dgm:cxn modelId="{07D44DA2-D4CF-4582-A029-20843D5E0F23}" type="presOf" srcId="{53742231-981F-480A-940F-203EC2F7423F}" destId="{C5BDCA19-B754-421E-A6CC-628F80FC74CB}" srcOrd="1" destOrd="0" presId="urn:microsoft.com/office/officeart/2016/7/layout/LinearBlockProcessNumbered"/>
    <dgm:cxn modelId="{E476EEBC-7C9F-4E07-BD58-1044B9769B64}" srcId="{8AA20905-3954-474B-A606-562BCA026DC1}" destId="{9EF41CC5-EF3B-4A6D-8229-3F1333EADFB3}" srcOrd="2" destOrd="0" parTransId="{DAEF1C7D-B0C5-46FA-BED3-8A54E918D3E0}" sibTransId="{98E6DD7C-B953-4119-9F64-9914E467ECBF}"/>
    <dgm:cxn modelId="{FDD130C2-CD74-4EFB-A226-A939177EE674}" type="presOf" srcId="{53742231-981F-480A-940F-203EC2F7423F}" destId="{00AE7F27-0E5D-4AFB-ACD6-B5A19E79EA42}" srcOrd="0" destOrd="0" presId="urn:microsoft.com/office/officeart/2016/7/layout/LinearBlockProcessNumbered"/>
    <dgm:cxn modelId="{F226B1C2-5D99-403A-8240-EAD6BD4D8534}" srcId="{8AA20905-3954-474B-A606-562BCA026DC1}" destId="{53742231-981F-480A-940F-203EC2F7423F}" srcOrd="1" destOrd="0" parTransId="{2FC75195-FBA1-43DE-85DD-40B4B3A2F1F3}" sibTransId="{EF449C32-A7AE-4099-9E9B-9E2F736A89CE}"/>
    <dgm:cxn modelId="{714928C7-F07E-48C4-BE9E-4842896AB09C}" type="presOf" srcId="{9C64CC83-643C-4E12-8F97-BC19DC031190}" destId="{BBA91679-4684-4A04-8AEB-03038C78A75C}" srcOrd="0" destOrd="0" presId="urn:microsoft.com/office/officeart/2016/7/layout/LinearBlockProcessNumbered"/>
    <dgm:cxn modelId="{7D7B6CF4-1A1D-4E61-B5FE-C95185EF2648}" type="presOf" srcId="{9EF41CC5-EF3B-4A6D-8229-3F1333EADFB3}" destId="{67D48337-9200-42EF-A956-8FC92E9B78D2}" srcOrd="1" destOrd="0" presId="urn:microsoft.com/office/officeart/2016/7/layout/LinearBlockProcessNumbered"/>
    <dgm:cxn modelId="{B9FDDAF6-ABE3-43D5-A54F-4A0002D3FD47}" type="presOf" srcId="{EF449C32-A7AE-4099-9E9B-9E2F736A89CE}" destId="{975C752B-C37A-4BA6-A3AE-2202A141404A}" srcOrd="0" destOrd="0" presId="urn:microsoft.com/office/officeart/2016/7/layout/LinearBlockProcessNumbered"/>
    <dgm:cxn modelId="{6A5BED3A-71F8-4A71-9E51-1F50D58497B5}" type="presParOf" srcId="{579698BD-D232-4926-8D7B-29A69B90858B}" destId="{3DD5B223-886E-4FC7-BDA1-ECA869A474EC}" srcOrd="0" destOrd="0" presId="urn:microsoft.com/office/officeart/2016/7/layout/LinearBlockProcessNumbered"/>
    <dgm:cxn modelId="{50ED9B3F-B939-4662-8866-7D833C2E0794}" type="presParOf" srcId="{3DD5B223-886E-4FC7-BDA1-ECA869A474EC}" destId="{DA3A6BD4-857F-4C66-97FA-B1E1C180A950}" srcOrd="0" destOrd="0" presId="urn:microsoft.com/office/officeart/2016/7/layout/LinearBlockProcessNumbered"/>
    <dgm:cxn modelId="{0D013F25-1B82-4F7B-AEF4-E93C2E95B0C3}" type="presParOf" srcId="{3DD5B223-886E-4FC7-BDA1-ECA869A474EC}" destId="{BBA91679-4684-4A04-8AEB-03038C78A75C}" srcOrd="1" destOrd="0" presId="urn:microsoft.com/office/officeart/2016/7/layout/LinearBlockProcessNumbered"/>
    <dgm:cxn modelId="{1E713196-E09A-42B0-BC2D-5294D0D9C36F}" type="presParOf" srcId="{3DD5B223-886E-4FC7-BDA1-ECA869A474EC}" destId="{5F398AEE-BC0F-4F30-99FA-92D67A176C2D}" srcOrd="2" destOrd="0" presId="urn:microsoft.com/office/officeart/2016/7/layout/LinearBlockProcessNumbered"/>
    <dgm:cxn modelId="{F8935481-B234-48A2-8E9B-6F423817537E}" type="presParOf" srcId="{579698BD-D232-4926-8D7B-29A69B90858B}" destId="{3C27A223-AC17-40BD-B7C5-0447661C2934}" srcOrd="1" destOrd="0" presId="urn:microsoft.com/office/officeart/2016/7/layout/LinearBlockProcessNumbered"/>
    <dgm:cxn modelId="{2A71550B-14EE-4B95-A40C-E132F64E84DB}" type="presParOf" srcId="{579698BD-D232-4926-8D7B-29A69B90858B}" destId="{0864151C-845B-4A50-9755-7EE613694D81}" srcOrd="2" destOrd="0" presId="urn:microsoft.com/office/officeart/2016/7/layout/LinearBlockProcessNumbered"/>
    <dgm:cxn modelId="{819F34FD-11F2-459D-B90D-FA1539737ADA}" type="presParOf" srcId="{0864151C-845B-4A50-9755-7EE613694D81}" destId="{00AE7F27-0E5D-4AFB-ACD6-B5A19E79EA42}" srcOrd="0" destOrd="0" presId="urn:microsoft.com/office/officeart/2016/7/layout/LinearBlockProcessNumbered"/>
    <dgm:cxn modelId="{FAA4A22E-63A9-40D7-AF37-15573F3C350A}" type="presParOf" srcId="{0864151C-845B-4A50-9755-7EE613694D81}" destId="{975C752B-C37A-4BA6-A3AE-2202A141404A}" srcOrd="1" destOrd="0" presId="urn:microsoft.com/office/officeart/2016/7/layout/LinearBlockProcessNumbered"/>
    <dgm:cxn modelId="{ABA4B620-C848-4944-B91E-2E492EED893C}" type="presParOf" srcId="{0864151C-845B-4A50-9755-7EE613694D81}" destId="{C5BDCA19-B754-421E-A6CC-628F80FC74CB}" srcOrd="2" destOrd="0" presId="urn:microsoft.com/office/officeart/2016/7/layout/LinearBlockProcessNumbered"/>
    <dgm:cxn modelId="{981D06A1-F8EB-4C14-9C2A-EA505D9C81FA}" type="presParOf" srcId="{579698BD-D232-4926-8D7B-29A69B90858B}" destId="{3E36C1DA-E751-469B-91D5-B7ADF3790DAB}" srcOrd="3" destOrd="0" presId="urn:microsoft.com/office/officeart/2016/7/layout/LinearBlockProcessNumbered"/>
    <dgm:cxn modelId="{D7BB022A-2504-497B-9672-D97F4CB95B15}" type="presParOf" srcId="{579698BD-D232-4926-8D7B-29A69B90858B}" destId="{19974A3A-09A4-40DE-BB0F-D9AED1ACB06E}" srcOrd="4" destOrd="0" presId="urn:microsoft.com/office/officeart/2016/7/layout/LinearBlockProcessNumbered"/>
    <dgm:cxn modelId="{A085F843-0169-43CB-B042-74EAB6E1674B}" type="presParOf" srcId="{19974A3A-09A4-40DE-BB0F-D9AED1ACB06E}" destId="{CAD62F17-E99D-4FEF-B376-961CA4CB20EB}" srcOrd="0" destOrd="0" presId="urn:microsoft.com/office/officeart/2016/7/layout/LinearBlockProcessNumbered"/>
    <dgm:cxn modelId="{A179DBCD-25F3-44B6-BAA7-26EBC7B29448}" type="presParOf" srcId="{19974A3A-09A4-40DE-BB0F-D9AED1ACB06E}" destId="{E20811D6-E5D4-4C9E-AABF-9E0E1902CA2C}" srcOrd="1" destOrd="0" presId="urn:microsoft.com/office/officeart/2016/7/layout/LinearBlockProcessNumbered"/>
    <dgm:cxn modelId="{7429BDE6-E17F-4E08-960D-D62B256C81F6}" type="presParOf" srcId="{19974A3A-09A4-40DE-BB0F-D9AED1ACB06E}" destId="{67D48337-9200-42EF-A956-8FC92E9B78D2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3A6BD4-857F-4C66-97FA-B1E1C180A950}">
      <dsp:nvSpPr>
        <dsp:cNvPr id="0" name=""/>
        <dsp:cNvSpPr/>
      </dsp:nvSpPr>
      <dsp:spPr>
        <a:xfrm>
          <a:off x="808" y="0"/>
          <a:ext cx="3275967" cy="371475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The problem: Where can you find </a:t>
          </a:r>
          <a:r>
            <a:rPr lang="en-US" sz="2600" kern="1200" dirty="0" err="1"/>
            <a:t>starbucks</a:t>
          </a:r>
          <a:r>
            <a:rPr lang="en-US" sz="2600" kern="1200" dirty="0"/>
            <a:t> in NYC?</a:t>
          </a:r>
        </a:p>
      </dsp:txBody>
      <dsp:txXfrm>
        <a:off x="808" y="1485900"/>
        <a:ext cx="3275967" cy="2228850"/>
      </dsp:txXfrm>
    </dsp:sp>
    <dsp:sp modelId="{BBA91679-4684-4A04-8AEB-03038C78A75C}">
      <dsp:nvSpPr>
        <dsp:cNvPr id="0" name=""/>
        <dsp:cNvSpPr/>
      </dsp:nvSpPr>
      <dsp:spPr>
        <a:xfrm>
          <a:off x="80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  <a:endParaRPr lang="en-US" sz="6600" kern="1200" dirty="0"/>
        </a:p>
      </dsp:txBody>
      <dsp:txXfrm>
        <a:off x="808" y="0"/>
        <a:ext cx="3275967" cy="1485900"/>
      </dsp:txXfrm>
    </dsp:sp>
    <dsp:sp modelId="{00AE7F27-0E5D-4AFB-ACD6-B5A19E79EA42}">
      <dsp:nvSpPr>
        <dsp:cNvPr id="0" name=""/>
        <dsp:cNvSpPr/>
      </dsp:nvSpPr>
      <dsp:spPr>
        <a:xfrm>
          <a:off x="3538853" y="0"/>
          <a:ext cx="3275967" cy="3714750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The data.</a:t>
          </a:r>
        </a:p>
      </dsp:txBody>
      <dsp:txXfrm>
        <a:off x="3538853" y="1485900"/>
        <a:ext cx="3275967" cy="2228850"/>
      </dsp:txXfrm>
    </dsp:sp>
    <dsp:sp modelId="{975C752B-C37A-4BA6-A3AE-2202A141404A}">
      <dsp:nvSpPr>
        <dsp:cNvPr id="0" name=""/>
        <dsp:cNvSpPr/>
      </dsp:nvSpPr>
      <dsp:spPr>
        <a:xfrm>
          <a:off x="3538853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538853" y="0"/>
        <a:ext cx="3275967" cy="1485900"/>
      </dsp:txXfrm>
    </dsp:sp>
    <dsp:sp modelId="{CAD62F17-E99D-4FEF-B376-961CA4CB20EB}">
      <dsp:nvSpPr>
        <dsp:cNvPr id="0" name=""/>
        <dsp:cNvSpPr/>
      </dsp:nvSpPr>
      <dsp:spPr>
        <a:xfrm>
          <a:off x="7076898" y="0"/>
          <a:ext cx="3275967" cy="3714750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0" rIns="323593" bIns="33020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2600" kern="1200" dirty="0"/>
            <a:t>Results.</a:t>
          </a:r>
        </a:p>
      </dsp:txBody>
      <dsp:txXfrm>
        <a:off x="7076898" y="1485900"/>
        <a:ext cx="3275967" cy="2228850"/>
      </dsp:txXfrm>
    </dsp:sp>
    <dsp:sp modelId="{E20811D6-E5D4-4C9E-AABF-9E0E1902CA2C}">
      <dsp:nvSpPr>
        <dsp:cNvPr id="0" name=""/>
        <dsp:cNvSpPr/>
      </dsp:nvSpPr>
      <dsp:spPr>
        <a:xfrm>
          <a:off x="7076898" y="0"/>
          <a:ext cx="3275967" cy="1485900"/>
        </a:xfrm>
        <a:prstGeom prst="rect">
          <a:avLst/>
        </a:prstGeom>
        <a:noFill/>
        <a:ln w="15875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23593" tIns="165100" rIns="323593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7076898" y="0"/>
        <a:ext cx="3275967" cy="14859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1/30/2020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Coffee &amp; Magic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800" dirty="0"/>
              <a:t>Liran Naaman</a:t>
            </a:r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6A748D-BEEC-43A4-BFF3-B31C0275A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dirty="0"/>
              <a:t>Coffee in NYC</a:t>
            </a:r>
          </a:p>
        </p:txBody>
      </p:sp>
      <p:graphicFrame>
        <p:nvGraphicFramePr>
          <p:cNvPr id="4" name="Content Placeholder 2">
            <a:extLst>
              <a:ext uri="{FF2B5EF4-FFF2-40B4-BE49-F238E27FC236}">
                <a16:creationId xmlns:a16="http://schemas.microsoft.com/office/drawing/2014/main" id="{AED04DAF-1E3F-4397-8834-E64118E9B2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2225465"/>
              </p:ext>
            </p:extLst>
          </p:nvPr>
        </p:nvGraphicFramePr>
        <p:xfrm>
          <a:off x="914400" y="2076450"/>
          <a:ext cx="10353675" cy="37147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890897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DE01-6A07-469B-BBFE-F7B29D98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all need coffee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988D-855B-4E87-AE30-721230CCC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people need coffee.</a:t>
            </a:r>
          </a:p>
          <a:p>
            <a:r>
              <a:rPr lang="en-US" dirty="0"/>
              <a:t>The magic potion brings us back to life.</a:t>
            </a:r>
          </a:p>
          <a:p>
            <a:r>
              <a:rPr lang="en-US" dirty="0"/>
              <a:t>But where can you drink coffee while away from your favorite coffee shop?</a:t>
            </a:r>
          </a:p>
          <a:p>
            <a:endParaRPr lang="en-US" dirty="0"/>
          </a:p>
          <a:p>
            <a:r>
              <a:rPr lang="en-US" dirty="0"/>
              <a:t>In this presentation I will use the data of Starbucks locations in NYC to help finding this needed cup of Jo.</a:t>
            </a:r>
          </a:p>
        </p:txBody>
      </p:sp>
    </p:spTree>
    <p:extLst>
      <p:ext uri="{BB962C8B-B14F-4D97-AF65-F5344CB8AC3E}">
        <p14:creationId xmlns:p14="http://schemas.microsoft.com/office/powerpoint/2010/main" val="24131776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DE01-6A07-469B-BBFE-F7B29D98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988D-855B-4E87-AE30-721230CCC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I will use is a Json file including coordinates of the NYC Starbucks.</a:t>
            </a:r>
          </a:p>
          <a:p>
            <a:r>
              <a:rPr lang="en-US" dirty="0"/>
              <a:t>The data will be presented using a Folium map with markers.</a:t>
            </a:r>
          </a:p>
          <a:p>
            <a:r>
              <a:rPr lang="en-US" dirty="0"/>
              <a:t>Lastly, I will provide you with the location with the highest concertation of  Starbucks in NYC. </a:t>
            </a:r>
          </a:p>
        </p:txBody>
      </p:sp>
    </p:spTree>
    <p:extLst>
      <p:ext uri="{BB962C8B-B14F-4D97-AF65-F5344CB8AC3E}">
        <p14:creationId xmlns:p14="http://schemas.microsoft.com/office/powerpoint/2010/main" val="1602561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DE01-6A07-469B-BBFE-F7B29D98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988D-855B-4E87-AE30-721230CCC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NYC MAP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D378FC-0EBE-492D-A72A-7AB2FA650F32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79304" y="1606551"/>
            <a:ext cx="7898901" cy="454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28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DE01-6A07-469B-BBFE-F7B29D98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988D-855B-4E87-AE30-721230CCC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NYC MAP </a:t>
            </a:r>
          </a:p>
          <a:p>
            <a:pPr marL="36900" indent="0">
              <a:buNone/>
            </a:pPr>
            <a:r>
              <a:rPr lang="en-US" dirty="0"/>
              <a:t>Times Squares/</a:t>
            </a:r>
          </a:p>
          <a:p>
            <a:pPr marL="36900" indent="0">
              <a:buNone/>
            </a:pPr>
            <a:r>
              <a:rPr lang="en-US" dirty="0"/>
              <a:t>South central park.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F885874-7CD6-432F-96EA-C6AC40EC71A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383279" y="1533525"/>
            <a:ext cx="7884277" cy="4920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8263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2DE01-6A07-469B-BBFE-F7B29D98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E3988D-855B-4E87-AE30-721230CCCA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this presentation I provided with the location of all the Starbucks locations in NYC.</a:t>
            </a:r>
          </a:p>
          <a:p>
            <a:r>
              <a:rPr lang="en-US" dirty="0"/>
              <a:t>The data used in this presentation is the geolocations in a Json format. </a:t>
            </a:r>
          </a:p>
          <a:p>
            <a:r>
              <a:rPr lang="en-US" dirty="0"/>
              <a:t>The data presented in the Folium map, using markers to pinpoint the Starbucks locations. </a:t>
            </a:r>
          </a:p>
          <a:p>
            <a:r>
              <a:rPr lang="en-US" dirty="0"/>
              <a:t>The data shows the most Starbucks are located in Time’s Squares and </a:t>
            </a:r>
            <a:r>
              <a:rPr lang="en-US"/>
              <a:t>the south of Central Park.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28640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Earthy inspiration</Template>
  <TotalTime>0</TotalTime>
  <Words>206</Words>
  <Application>Microsoft Office PowerPoint</Application>
  <PresentationFormat>Widescreen</PresentationFormat>
  <Paragraphs>30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Goudy Old Style</vt:lpstr>
      <vt:lpstr>Wingdings 2</vt:lpstr>
      <vt:lpstr>SlateVTI</vt:lpstr>
      <vt:lpstr>Coffee &amp; Magic</vt:lpstr>
      <vt:lpstr>Coffee in NYC</vt:lpstr>
      <vt:lpstr>We all need coffee</vt:lpstr>
      <vt:lpstr>DATA</vt:lpstr>
      <vt:lpstr>RESULTS</vt:lpstr>
      <vt:lpstr>RESULTS</vt:lpstr>
      <vt:lpstr>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2020-01-30T08:51:24Z</dcterms:created>
  <dcterms:modified xsi:type="dcterms:W3CDTF">2020-01-30T09:04:43Z</dcterms:modified>
</cp:coreProperties>
</file>

<file path=docProps/thumbnail.jpeg>
</file>